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71821d9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71821d9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71821d9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71821d9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71821d91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71821d9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71821d91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71821d91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71821d91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d71821d91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71821d91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71821d91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71821d91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71821d91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d71821d91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d71821d91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71821d91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d71821d91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67650" y="3429000"/>
            <a:ext cx="45006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the 3 dots and press ‘Edit’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244900" y="3541250"/>
            <a:ext cx="489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" name="Google Shape;56;p13"/>
          <p:cNvCxnSpPr/>
          <p:nvPr/>
        </p:nvCxnSpPr>
        <p:spPr>
          <a:xfrm>
            <a:off x="683750" y="1694100"/>
            <a:ext cx="10200" cy="785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949325" y="3133050"/>
            <a:ext cx="521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‘Request General’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" name="Google Shape;62;p14"/>
          <p:cNvCxnSpPr/>
          <p:nvPr/>
        </p:nvCxnSpPr>
        <p:spPr>
          <a:xfrm>
            <a:off x="1183800" y="3898475"/>
            <a:ext cx="4695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276050" y="2285400"/>
            <a:ext cx="337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Scroll to ‘Attach Documents’ and click on the document you wish to edit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" name="Google Shape;68;p15"/>
          <p:cNvCxnSpPr/>
          <p:nvPr/>
        </p:nvCxnSpPr>
        <p:spPr>
          <a:xfrm>
            <a:off x="1092000" y="1070825"/>
            <a:ext cx="612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" name="Google Shape;69;p15"/>
          <p:cNvCxnSpPr/>
          <p:nvPr/>
        </p:nvCxnSpPr>
        <p:spPr>
          <a:xfrm flipH="1" rot="10800000">
            <a:off x="1245050" y="2959550"/>
            <a:ext cx="530700" cy="1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979950" y="88925"/>
            <a:ext cx="4010700" cy="9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the Drop-down menu next to ‘Open in..’ , then press ‘Word’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5" name="Google Shape;75;p16"/>
          <p:cNvCxnSpPr/>
          <p:nvPr/>
        </p:nvCxnSpPr>
        <p:spPr>
          <a:xfrm>
            <a:off x="6470175" y="183700"/>
            <a:ext cx="11124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" name="Google Shape;76;p16"/>
          <p:cNvCxnSpPr/>
          <p:nvPr/>
        </p:nvCxnSpPr>
        <p:spPr>
          <a:xfrm rot="10800000">
            <a:off x="8072375" y="438825"/>
            <a:ext cx="4083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" name="Google Shape;77;p16"/>
          <p:cNvCxnSpPr/>
          <p:nvPr/>
        </p:nvCxnSpPr>
        <p:spPr>
          <a:xfrm>
            <a:off x="7766275" y="1479775"/>
            <a:ext cx="5613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152975" y="1017725"/>
            <a:ext cx="1428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Press ‘OK’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3" name="Google Shape;83;p17"/>
          <p:cNvCxnSpPr/>
          <p:nvPr/>
        </p:nvCxnSpPr>
        <p:spPr>
          <a:xfrm flipH="1" rot="10800000">
            <a:off x="4633225" y="2520725"/>
            <a:ext cx="1428900" cy="1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928675" y="71450"/>
            <a:ext cx="3929100" cy="45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the necessary edits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9" name="Google Shape;89;p18"/>
          <p:cNvCxnSpPr/>
          <p:nvPr/>
        </p:nvCxnSpPr>
        <p:spPr>
          <a:xfrm>
            <a:off x="1122575" y="598250"/>
            <a:ext cx="765300" cy="1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8"/>
          <p:cNvCxnSpPr/>
          <p:nvPr/>
        </p:nvCxnSpPr>
        <p:spPr>
          <a:xfrm rot="10800000">
            <a:off x="6480450" y="653175"/>
            <a:ext cx="673500" cy="2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1071575" y="244925"/>
            <a:ext cx="3653400" cy="66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the X to close the document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6" name="Google Shape;96;p19"/>
          <p:cNvCxnSpPr/>
          <p:nvPr/>
        </p:nvCxnSpPr>
        <p:spPr>
          <a:xfrm>
            <a:off x="8011200" y="20400"/>
            <a:ext cx="500400" cy="30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3944375" y="3939275"/>
            <a:ext cx="3612600" cy="57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 your Edits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2" name="Google Shape;102;p20"/>
          <p:cNvCxnSpPr/>
          <p:nvPr/>
        </p:nvCxnSpPr>
        <p:spPr>
          <a:xfrm>
            <a:off x="5112900" y="4725075"/>
            <a:ext cx="1989900" cy="20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20"/>
          <p:cNvCxnSpPr/>
          <p:nvPr/>
        </p:nvCxnSpPr>
        <p:spPr>
          <a:xfrm>
            <a:off x="1183825" y="4306650"/>
            <a:ext cx="6939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/>
        </p:nvSpPr>
        <p:spPr>
          <a:xfrm>
            <a:off x="1165475" y="755725"/>
            <a:ext cx="6113700" cy="62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go to Edit → Request General → Attach Documents → Open the document, you will see the edited version 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