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71821d9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71821d9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71821d91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d71821d9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71821d91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d71821d91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ed5f8cb7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ed5f8cb7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ed5f8cb70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ed5f8cb70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ed5fd889d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ed5fd889d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67650" y="3429000"/>
            <a:ext cx="4500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the 3 dots and press ‘Edit’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>
            <a:off x="244900" y="3541250"/>
            <a:ext cx="4899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" name="Google Shape;56;p13"/>
          <p:cNvCxnSpPr/>
          <p:nvPr/>
        </p:nvCxnSpPr>
        <p:spPr>
          <a:xfrm>
            <a:off x="683750" y="1694100"/>
            <a:ext cx="10200" cy="785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949325" y="3133050"/>
            <a:ext cx="521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‘Request General’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2" name="Google Shape;62;p14"/>
          <p:cNvCxnSpPr/>
          <p:nvPr/>
        </p:nvCxnSpPr>
        <p:spPr>
          <a:xfrm>
            <a:off x="1183800" y="3898475"/>
            <a:ext cx="469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4276050" y="2285400"/>
            <a:ext cx="337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Scroll to ‘Attach Documents’, then click on ‘Browse’ to attach the new file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8" name="Google Shape;68;p15"/>
          <p:cNvCxnSpPr/>
          <p:nvPr/>
        </p:nvCxnSpPr>
        <p:spPr>
          <a:xfrm>
            <a:off x="1092000" y="1070825"/>
            <a:ext cx="612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" name="Google Shape;69;p15"/>
          <p:cNvCxnSpPr/>
          <p:nvPr/>
        </p:nvCxnSpPr>
        <p:spPr>
          <a:xfrm flipH="1" rot="10800000">
            <a:off x="1173600" y="2650550"/>
            <a:ext cx="530700" cy="10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" name="Google Shape;70;p15"/>
          <p:cNvSpPr/>
          <p:nvPr/>
        </p:nvSpPr>
        <p:spPr>
          <a:xfrm>
            <a:off x="1759250" y="2451950"/>
            <a:ext cx="1494300" cy="407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2681650" y="1086525"/>
            <a:ext cx="2165100" cy="1255950"/>
          </a:xfrm>
          <a:prstGeom prst="flowChartProcess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2681650" y="2644425"/>
            <a:ext cx="2165100" cy="1255950"/>
          </a:xfrm>
          <a:prstGeom prst="flowChartProcess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77" name="Google Shape;77;p16"/>
          <p:cNvSpPr/>
          <p:nvPr/>
        </p:nvSpPr>
        <p:spPr>
          <a:xfrm rot="5400000">
            <a:off x="531313" y="1916888"/>
            <a:ext cx="2216025" cy="1645550"/>
          </a:xfrm>
          <a:prstGeom prst="flowChartProcess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cxnSp>
        <p:nvCxnSpPr>
          <p:cNvPr id="78" name="Google Shape;78;p16"/>
          <p:cNvCxnSpPr/>
          <p:nvPr/>
        </p:nvCxnSpPr>
        <p:spPr>
          <a:xfrm>
            <a:off x="1740875" y="2494750"/>
            <a:ext cx="8970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" name="Google Shape;79;p16"/>
          <p:cNvSpPr txBox="1"/>
          <p:nvPr/>
        </p:nvSpPr>
        <p:spPr>
          <a:xfrm>
            <a:off x="816550" y="2494750"/>
            <a:ext cx="13980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Select the document you wish to upload</a:t>
            </a:r>
            <a:endParaRPr sz="1800">
              <a:solidFill>
                <a:srgbClr val="FF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348900" y="3726725"/>
            <a:ext cx="1953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Select ‘Open’</a:t>
            </a:r>
            <a:endParaRPr sz="1800">
              <a:solidFill>
                <a:srgbClr val="FF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1" name="Google Shape;81;p16"/>
          <p:cNvCxnSpPr/>
          <p:nvPr/>
        </p:nvCxnSpPr>
        <p:spPr>
          <a:xfrm>
            <a:off x="5752850" y="3951800"/>
            <a:ext cx="14247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2" name="Google Shape;82;p16"/>
          <p:cNvSpPr/>
          <p:nvPr/>
        </p:nvSpPr>
        <p:spPr>
          <a:xfrm>
            <a:off x="7222400" y="3781550"/>
            <a:ext cx="1022400" cy="340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2792700" y="2631550"/>
            <a:ext cx="35586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Wait for the document to finish uploading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8" name="Google Shape;88;p17"/>
          <p:cNvCxnSpPr/>
          <p:nvPr/>
        </p:nvCxnSpPr>
        <p:spPr>
          <a:xfrm>
            <a:off x="6110400" y="2880775"/>
            <a:ext cx="6381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" name="Google Shape;89;p17"/>
          <p:cNvSpPr txBox="1"/>
          <p:nvPr/>
        </p:nvSpPr>
        <p:spPr>
          <a:xfrm>
            <a:off x="4385925" y="4515500"/>
            <a:ext cx="1614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‘Save’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0" name="Google Shape;90;p17"/>
          <p:cNvCxnSpPr>
            <a:stCxn id="89" idx="3"/>
          </p:cNvCxnSpPr>
          <p:nvPr/>
        </p:nvCxnSpPr>
        <p:spPr>
          <a:xfrm flipH="1" rot="10800000">
            <a:off x="6000825" y="4724750"/>
            <a:ext cx="1624800" cy="30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" name="Google Shape;91;p17"/>
          <p:cNvSpPr/>
          <p:nvPr/>
        </p:nvSpPr>
        <p:spPr>
          <a:xfrm>
            <a:off x="7625625" y="4555400"/>
            <a:ext cx="877200" cy="398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4187325" y="3077325"/>
            <a:ext cx="38355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go to Edit → Request General→ Attach Documents→ You will see the newly added Document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7" name="Google Shape;97;p18"/>
          <p:cNvCxnSpPr>
            <a:stCxn id="96" idx="1"/>
          </p:cNvCxnSpPr>
          <p:nvPr/>
        </p:nvCxnSpPr>
        <p:spPr>
          <a:xfrm rot="10800000">
            <a:off x="2560725" y="3670875"/>
            <a:ext cx="1626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